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9" r:id="rId3"/>
    <p:sldId id="261" r:id="rId4"/>
    <p:sldId id="262" r:id="rId5"/>
    <p:sldId id="263" r:id="rId6"/>
    <p:sldId id="275" r:id="rId7"/>
    <p:sldId id="276" r:id="rId8"/>
    <p:sldId id="277" r:id="rId9"/>
    <p:sldId id="266" r:id="rId10"/>
    <p:sldId id="283" r:id="rId11"/>
    <p:sldId id="285" r:id="rId12"/>
    <p:sldId id="269" r:id="rId13"/>
    <p:sldId id="267" r:id="rId14"/>
    <p:sldId id="278" r:id="rId15"/>
    <p:sldId id="274" r:id="rId16"/>
    <p:sldId id="279" r:id="rId17"/>
    <p:sldId id="280" r:id="rId18"/>
    <p:sldId id="281" r:id="rId19"/>
    <p:sldId id="282" r:id="rId20"/>
    <p:sldId id="284" r:id="rId2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590" autoAdjust="0"/>
  </p:normalViewPr>
  <p:slideViewPr>
    <p:cSldViewPr>
      <p:cViewPr varScale="1">
        <p:scale>
          <a:sx n="71" d="100"/>
          <a:sy n="71" d="100"/>
        </p:scale>
        <p:origin x="-136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4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8D46-9300-4015-B88D-B9E8B3DA22A4}" type="datetimeFigureOut">
              <a:rPr lang="fr-FR" smtClean="0"/>
              <a:pPr/>
              <a:t>08/05/2013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1561E66-9D6A-477C-80C7-7535EC86A89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8D46-9300-4015-B88D-B9E8B3DA22A4}" type="datetimeFigureOut">
              <a:rPr lang="fr-FR" smtClean="0"/>
              <a:pPr/>
              <a:t>08/05/2013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1E66-9D6A-477C-80C7-7535EC86A89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8D46-9300-4015-B88D-B9E8B3DA22A4}" type="datetimeFigureOut">
              <a:rPr lang="fr-FR" smtClean="0"/>
              <a:pPr/>
              <a:t>08/05/2013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1E66-9D6A-477C-80C7-7535EC86A89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8D46-9300-4015-B88D-B9E8B3DA22A4}" type="datetimeFigureOut">
              <a:rPr lang="fr-FR" smtClean="0"/>
              <a:pPr/>
              <a:t>08/05/2013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1E66-9D6A-477C-80C7-7535EC86A89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8D46-9300-4015-B88D-B9E8B3DA22A4}" type="datetimeFigureOut">
              <a:rPr lang="fr-FR" smtClean="0"/>
              <a:pPr/>
              <a:t>08/05/2013</a:t>
            </a:fld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561E66-9D6A-477C-80C7-7535EC86A89B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8D46-9300-4015-B88D-B9E8B3DA22A4}" type="datetimeFigureOut">
              <a:rPr lang="fr-FR" smtClean="0"/>
              <a:pPr/>
              <a:t>08/05/2013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1E66-9D6A-477C-80C7-7535EC86A89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8D46-9300-4015-B88D-B9E8B3DA22A4}" type="datetimeFigureOut">
              <a:rPr lang="fr-FR" smtClean="0"/>
              <a:pPr/>
              <a:t>08/05/2013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1E66-9D6A-477C-80C7-7535EC86A89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8D46-9300-4015-B88D-B9E8B3DA22A4}" type="datetimeFigureOut">
              <a:rPr lang="fr-FR" smtClean="0"/>
              <a:pPr/>
              <a:t>08/05/2013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1E66-9D6A-477C-80C7-7535EC86A89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8D46-9300-4015-B88D-B9E8B3DA22A4}" type="datetimeFigureOut">
              <a:rPr lang="fr-FR" smtClean="0"/>
              <a:pPr/>
              <a:t>08/05/2013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1E66-9D6A-477C-80C7-7535EC86A89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8D46-9300-4015-B88D-B9E8B3DA22A4}" type="datetimeFigureOut">
              <a:rPr lang="fr-FR" smtClean="0"/>
              <a:pPr/>
              <a:t>08/05/2013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1E66-9D6A-477C-80C7-7535EC86A89B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8D46-9300-4015-B88D-B9E8B3DA22A4}" type="datetimeFigureOut">
              <a:rPr lang="fr-FR" smtClean="0"/>
              <a:pPr/>
              <a:t>08/05/2013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1561E66-9D6A-477C-80C7-7535EC86A89B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80A8D46-9300-4015-B88D-B9E8B3DA22A4}" type="datetimeFigureOut">
              <a:rPr lang="fr-FR" smtClean="0"/>
              <a:pPr/>
              <a:t>08/05/2013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21561E66-9D6A-477C-80C7-7535EC86A89B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138" y="476672"/>
            <a:ext cx="1892022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5891" y="429512"/>
            <a:ext cx="1902633" cy="2038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500" y="4077072"/>
            <a:ext cx="2141299" cy="22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1132" y="4025221"/>
            <a:ext cx="2532147" cy="2310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1640" y="2772434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 smtClean="0"/>
              <a:t>DURAK/</a:t>
            </a:r>
            <a:r>
              <a:rPr lang="ru-RU" sz="7200" dirty="0" smtClean="0"/>
              <a:t>ДУРАК</a:t>
            </a:r>
            <a:endParaRPr lang="fr-FR" sz="7200" dirty="0"/>
          </a:p>
        </p:txBody>
      </p:sp>
    </p:spTree>
    <p:extLst>
      <p:ext uri="{BB962C8B-B14F-4D97-AF65-F5344CB8AC3E}">
        <p14:creationId xmlns:p14="http://schemas.microsoft.com/office/powerpoint/2010/main" val="328846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menu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07" y="1916504"/>
            <a:ext cx="6062697" cy="4032776"/>
          </a:xfrm>
        </p:spPr>
      </p:pic>
    </p:spTree>
    <p:extLst>
      <p:ext uri="{BB962C8B-B14F-4D97-AF65-F5344CB8AC3E}">
        <p14:creationId xmlns:p14="http://schemas.microsoft.com/office/powerpoint/2010/main" val="96135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188640"/>
            <a:ext cx="5791200" cy="1371600"/>
          </a:xfrm>
        </p:spPr>
        <p:txBody>
          <a:bodyPr/>
          <a:lstStyle/>
          <a:p>
            <a:pPr algn="ctr"/>
            <a:r>
              <a:rPr lang="fr-FR" dirty="0" smtClean="0"/>
              <a:t>Création d’une carte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fr-FR" dirty="0" smtClean="0"/>
              <a:t>« Carte » = Couleur + valeur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Paquet =           +              +     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1907704" y="2132856"/>
            <a:ext cx="1008112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3131840" y="2132856"/>
            <a:ext cx="144016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3419872" y="2060848"/>
            <a:ext cx="72008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Стрелка углом вверх 9"/>
          <p:cNvSpPr/>
          <p:nvPr/>
        </p:nvSpPr>
        <p:spPr>
          <a:xfrm rot="5400000">
            <a:off x="971600" y="3908775"/>
            <a:ext cx="720080" cy="79208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944779"/>
            <a:ext cx="4968552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1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1371600"/>
          </a:xfrm>
        </p:spPr>
        <p:txBody>
          <a:bodyPr/>
          <a:lstStyle/>
          <a:p>
            <a:pPr algn="ctr"/>
            <a:r>
              <a:rPr lang="fr-FR" dirty="0" smtClean="0"/>
              <a:t>Interface graphique</a:t>
            </a:r>
            <a:endParaRPr lang="fr-FR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u="sng" dirty="0" smtClean="0"/>
          </a:p>
          <a:p>
            <a:pPr marL="342900" indent="-342900">
              <a:buFont typeface="Arial" pitchFamily="34" charset="0"/>
              <a:buChar char="•"/>
            </a:pPr>
            <a:endParaRPr lang="fr-FR" dirty="0" smtClean="0"/>
          </a:p>
          <a:p>
            <a:pPr marL="800100" lvl="1" indent="-342900"/>
            <a:r>
              <a:rPr lang="fr-FR" dirty="0" smtClean="0"/>
              <a:t>Les résolutions de l’écran</a:t>
            </a:r>
          </a:p>
          <a:p>
            <a:pPr marL="800100" lvl="1" indent="-342900"/>
            <a:endParaRPr lang="fr-FR" dirty="0" smtClean="0"/>
          </a:p>
          <a:p>
            <a:pPr marL="800100" lvl="1" indent="-342900"/>
            <a:r>
              <a:rPr lang="fr-FR" dirty="0" smtClean="0"/>
              <a:t>Dimensionnement des éléments</a:t>
            </a:r>
          </a:p>
          <a:p>
            <a:pPr marL="800100" lvl="1" indent="-342900"/>
            <a:endParaRPr lang="fr-FR" dirty="0" smtClean="0"/>
          </a:p>
          <a:p>
            <a:pPr marL="800100" lvl="1" indent="-342900"/>
            <a:r>
              <a:rPr lang="fr-FR" dirty="0" smtClean="0"/>
              <a:t>Affichage et positionement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09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707088" cy="1371600"/>
          </a:xfrm>
        </p:spPr>
        <p:txBody>
          <a:bodyPr/>
          <a:lstStyle/>
          <a:p>
            <a:pPr algn="ctr"/>
            <a:r>
              <a:rPr lang="fr-FR" dirty="0"/>
              <a:t>Interface </a:t>
            </a:r>
            <a:r>
              <a:rPr lang="fr-FR" dirty="0" smtClean="0"/>
              <a:t>du jeu</a:t>
            </a:r>
            <a:endParaRPr lang="fr-FR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556792"/>
            <a:ext cx="7825680" cy="4569371"/>
          </a:xfrm>
        </p:spPr>
        <p:txBody>
          <a:bodyPr/>
          <a:lstStyle/>
          <a:p>
            <a:r>
              <a:rPr lang="fr-FR" dirty="0" smtClean="0"/>
              <a:t>Gestion d’afichage</a:t>
            </a:r>
          </a:p>
          <a:p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835" y="2060848"/>
            <a:ext cx="7920880" cy="4669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829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7208" cy="1371600"/>
          </a:xfrm>
        </p:spPr>
        <p:txBody>
          <a:bodyPr/>
          <a:lstStyle/>
          <a:p>
            <a:r>
              <a:rPr lang="fr-FR" dirty="0"/>
              <a:t>Interface graphique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pPr lvl="1" indent="0">
              <a:buNone/>
            </a:pP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3069" y="2348880"/>
            <a:ext cx="3941797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9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23112" cy="1044034"/>
          </a:xfrm>
        </p:spPr>
        <p:txBody>
          <a:bodyPr/>
          <a:lstStyle/>
          <a:p>
            <a:r>
              <a:rPr lang="fr-FR" dirty="0" smtClean="0"/>
              <a:t>Interface graphique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21" y="1484784"/>
            <a:ext cx="5965523" cy="5040560"/>
          </a:xfrm>
        </p:spPr>
      </p:pic>
    </p:spTree>
    <p:extLst>
      <p:ext uri="{BB962C8B-B14F-4D97-AF65-F5344CB8AC3E}">
        <p14:creationId xmlns:p14="http://schemas.microsoft.com/office/powerpoint/2010/main" val="340668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848872" cy="1371600"/>
          </a:xfrm>
        </p:spPr>
        <p:txBody>
          <a:bodyPr/>
          <a:lstStyle/>
          <a:p>
            <a:r>
              <a:rPr lang="fr-BE" dirty="0"/>
              <a:t>Intelligence Artificielle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fr-FR" dirty="0" smtClean="0"/>
              <a:t>Attaque</a:t>
            </a:r>
          </a:p>
          <a:p>
            <a:pPr marL="800100" lvl="1" indent="-342900"/>
            <a:r>
              <a:rPr lang="fr-FR" dirty="0" smtClean="0"/>
              <a:t>La plus petite carte</a:t>
            </a:r>
          </a:p>
          <a:p>
            <a:pPr marL="800100" lvl="1" indent="-342900"/>
            <a:endParaRPr lang="fr-FR" dirty="0"/>
          </a:p>
          <a:p>
            <a:pPr marL="342900" indent="-342900">
              <a:buFont typeface="Arial" pitchFamily="34" charset="0"/>
              <a:buChar char="•"/>
            </a:pPr>
            <a:r>
              <a:rPr lang="fr-FR" dirty="0" smtClean="0"/>
              <a:t>Défense</a:t>
            </a:r>
          </a:p>
          <a:p>
            <a:pPr marL="800100" lvl="1" indent="-342900"/>
            <a:r>
              <a:rPr lang="fr-FR" dirty="0" smtClean="0"/>
              <a:t>2 paquets</a:t>
            </a:r>
          </a:p>
          <a:p>
            <a:pPr marL="800100" lvl="1" indent="-342900"/>
            <a:endParaRPr lang="fr-FR" dirty="0"/>
          </a:p>
          <a:p>
            <a:pPr marL="342900" indent="-342900">
              <a:buFont typeface="Arial" pitchFamily="34" charset="0"/>
              <a:buChar char="•"/>
            </a:pPr>
            <a:r>
              <a:rPr lang="fr-FR" dirty="0" smtClean="0"/>
              <a:t>Difficultés à implémenter</a:t>
            </a:r>
          </a:p>
          <a:p>
            <a:pPr marL="800100" lvl="1" indent="-342900"/>
            <a:r>
              <a:rPr lang="fr-FR" dirty="0" smtClean="0"/>
              <a:t>Nombreux cas possibles</a:t>
            </a:r>
          </a:p>
        </p:txBody>
      </p:sp>
    </p:spTree>
    <p:extLst>
      <p:ext uri="{BB962C8B-B14F-4D97-AF65-F5344CB8AC3E}">
        <p14:creationId xmlns:p14="http://schemas.microsoft.com/office/powerpoint/2010/main" val="134608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75240" cy="1371600"/>
          </a:xfrm>
        </p:spPr>
        <p:txBody>
          <a:bodyPr/>
          <a:lstStyle/>
          <a:p>
            <a:r>
              <a:rPr lang="fr-BE" dirty="0"/>
              <a:t>Intelligence Artificielle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spcAft>
                <a:spcPts val="600"/>
              </a:spcAft>
              <a:buClrTx/>
            </a:pPr>
            <a:r>
              <a:rPr lang="fr-FR" dirty="0"/>
              <a:t>Les cartes </a:t>
            </a:r>
            <a:r>
              <a:rPr lang="fr-FR" dirty="0" smtClean="0"/>
              <a:t>au rebut/restantes dans le jeu</a:t>
            </a:r>
            <a:endParaRPr lang="fr-F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9632" y="2292562"/>
            <a:ext cx="6264768" cy="4090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5229200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deux 8 sont sorties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468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7208" cy="1371600"/>
          </a:xfrm>
        </p:spPr>
        <p:txBody>
          <a:bodyPr/>
          <a:lstStyle/>
          <a:p>
            <a:r>
              <a:rPr lang="fr-BE" dirty="0"/>
              <a:t>Intelligence Artificielle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spcAft>
                <a:spcPts val="600"/>
              </a:spcAft>
              <a:buClrTx/>
            </a:pPr>
            <a:r>
              <a:rPr lang="fr-FR" dirty="0"/>
              <a:t>Les cartes </a:t>
            </a:r>
            <a:r>
              <a:rPr lang="fr-FR" dirty="0" smtClean="0"/>
              <a:t>prises par adversaire/nos attentes</a:t>
            </a:r>
            <a:endParaRPr lang="fr-FR" dirty="0" smtClean="0"/>
          </a:p>
          <a:p>
            <a:pPr marL="342900" lvl="1" indent="-342900">
              <a:spcAft>
                <a:spcPts val="600"/>
              </a:spcAft>
              <a:buClrTx/>
            </a:pP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9632" y="2204864"/>
            <a:ext cx="6768752" cy="4419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96136" y="4764923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L’adversaire vient de prendre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942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5696" y="260648"/>
            <a:ext cx="5791200" cy="759614"/>
          </a:xfrm>
        </p:spPr>
        <p:txBody>
          <a:bodyPr/>
          <a:lstStyle/>
          <a:p>
            <a:r>
              <a:rPr lang="fr-FR" dirty="0" smtClean="0"/>
              <a:t>Logique du jeu</a:t>
            </a:r>
            <a:endParaRPr lang="ru-RU" dirty="0"/>
          </a:p>
        </p:txBody>
      </p:sp>
      <p:pic>
        <p:nvPicPr>
          <p:cNvPr id="4" name="Picture 7" descr="2013-05-08_004505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648" y="1124744"/>
            <a:ext cx="6552728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1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fr-BE" dirty="0" smtClean="0"/>
              <a:t>Jeu </a:t>
            </a:r>
            <a:r>
              <a:rPr lang="fr-BE" dirty="0"/>
              <a:t>(Russe) de 36 cartes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fr-BE" dirty="0"/>
              <a:t>Se joue de 2 à 4 </a:t>
            </a:r>
            <a:r>
              <a:rPr lang="fr-BE" dirty="0" smtClean="0"/>
              <a:t>joueurs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fr-BE" dirty="0" smtClean="0"/>
              <a:t>Chaque joueur – 6 cartes</a:t>
            </a:r>
            <a:endParaRPr lang="fr-BE" dirty="0"/>
          </a:p>
          <a:p>
            <a:pPr marL="342900" indent="-342900">
              <a:buFont typeface="Arial" pitchFamily="34" charset="0"/>
              <a:buChar char="•"/>
            </a:pPr>
            <a:r>
              <a:rPr lang="fr-BE" dirty="0"/>
              <a:t>Principe d’attaque &amp; de défense (give &amp; </a:t>
            </a:r>
            <a:r>
              <a:rPr lang="fr-BE" dirty="0" err="1" smtClean="0"/>
              <a:t>take</a:t>
            </a:r>
            <a:r>
              <a:rPr lang="fr-BE" dirty="0" smtClean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fr-BE" dirty="0" smtClean="0"/>
              <a:t>Ou turnover</a:t>
            </a:r>
            <a:endParaRPr lang="fr-BE" dirty="0"/>
          </a:p>
          <a:p>
            <a:pPr marL="342900" indent="-342900">
              <a:buFont typeface="Arial" pitchFamily="34" charset="0"/>
              <a:buChar char="•"/>
            </a:pPr>
            <a:r>
              <a:rPr lang="fr-BE" dirty="0"/>
              <a:t>But : se débarrasser de ses cartes avant les </a:t>
            </a:r>
            <a:r>
              <a:rPr lang="fr-BE" dirty="0" smtClean="0"/>
              <a:t>autres</a:t>
            </a:r>
            <a:endParaRPr lang="fr-FR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endParaRPr lang="fr-FR" dirty="0" smtClean="0"/>
          </a:p>
          <a:p>
            <a:pPr marL="342900" indent="-342900">
              <a:buFont typeface="Wingdings" pitchFamily="2" charset="2"/>
              <a:buChar char="Ø"/>
            </a:pPr>
            <a:endParaRPr lang="fr-FR" dirty="0"/>
          </a:p>
          <a:p>
            <a:pPr marL="342900" indent="-342900">
              <a:buFont typeface="Wingdings" pitchFamily="2" charset="2"/>
              <a:buChar char="Ø"/>
            </a:pPr>
            <a:r>
              <a:rPr lang="fr-FR" dirty="0" smtClean="0"/>
              <a:t>Le + petit atout commence la partie ou « dourak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7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88640"/>
            <a:ext cx="5791200" cy="1371600"/>
          </a:xfrm>
        </p:spPr>
        <p:txBody>
          <a:bodyPr/>
          <a:lstStyle/>
          <a:p>
            <a:pPr algn="ctr"/>
            <a:r>
              <a:rPr lang="fr-FR" dirty="0" smtClean="0"/>
              <a:t>Conclusions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u="sng" dirty="0" smtClean="0"/>
              <a:t>Erreurs rencontrée</a:t>
            </a:r>
          </a:p>
          <a:p>
            <a:endParaRPr lang="fr-FR" u="sng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fr-FR" b="0" dirty="0" smtClean="0"/>
              <a:t>IA =&gt; interaction lors du deuxième tour // elle ne défend pas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fr-FR" b="0" dirty="0" smtClean="0"/>
              <a:t>Affichage panel,  « empilement » de plusieurs carte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fr-FR" b="0" dirty="0" smtClean="0"/>
              <a:t>Le Joueur « couvre » une carte déjà couverte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fr-FR" b="0" dirty="0" smtClean="0"/>
              <a:t>Probablement une erreur au niveau des modifications </a:t>
            </a:r>
            <a:r>
              <a:rPr lang="fr-FR" b="0" dirty="0" err="1" smtClean="0"/>
              <a:t>Array</a:t>
            </a:r>
            <a:r>
              <a:rPr lang="fr-FR" b="0" dirty="0" smtClean="0"/>
              <a:t>-L</a:t>
            </a:r>
          </a:p>
          <a:p>
            <a:endParaRPr lang="fr-FR" b="0" dirty="0" smtClean="0"/>
          </a:p>
          <a:p>
            <a:pPr marL="342900" indent="-342900">
              <a:buFont typeface="Arial" pitchFamily="34" charset="0"/>
              <a:buChar char="•"/>
            </a:pPr>
            <a:endParaRPr lang="fr-FR" b="0" dirty="0" smtClean="0"/>
          </a:p>
          <a:p>
            <a:pPr marL="342900" indent="-342900">
              <a:buFont typeface="Arial" pitchFamily="34" charset="0"/>
              <a:buChar char="•"/>
            </a:pPr>
            <a:endParaRPr lang="fr-FR" b="0" dirty="0" smtClean="0"/>
          </a:p>
          <a:p>
            <a:pPr marL="342900" indent="-342900">
              <a:buFont typeface="Arial" pitchFamily="34" charset="0"/>
              <a:buChar char="•"/>
            </a:pPr>
            <a:endParaRPr lang="ru-RU" b="0" dirty="0"/>
          </a:p>
        </p:txBody>
      </p:sp>
    </p:spTree>
    <p:extLst>
      <p:ext uri="{BB962C8B-B14F-4D97-AF65-F5344CB8AC3E}">
        <p14:creationId xmlns:p14="http://schemas.microsoft.com/office/powerpoint/2010/main" val="332693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00680" y="35624"/>
            <a:ext cx="5670631" cy="7560840"/>
          </a:xfrm>
        </p:spPr>
      </p:pic>
    </p:spTree>
    <p:extLst>
      <p:ext uri="{BB962C8B-B14F-4D97-AF65-F5344CB8AC3E}">
        <p14:creationId xmlns:p14="http://schemas.microsoft.com/office/powerpoint/2010/main" val="195392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  <a:br>
              <a:rPr lang="fr-FR" dirty="0"/>
            </a:br>
            <a:endParaRPr lang="fr-FR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11660" y="-69640"/>
            <a:ext cx="5832648" cy="7776865"/>
          </a:xfrm>
        </p:spPr>
      </p:pic>
    </p:spTree>
    <p:extLst>
      <p:ext uri="{BB962C8B-B14F-4D97-AF65-F5344CB8AC3E}">
        <p14:creationId xmlns:p14="http://schemas.microsoft.com/office/powerpoint/2010/main" val="104359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10671" y="85794"/>
            <a:ext cx="5562617" cy="7416824"/>
          </a:xfrm>
        </p:spPr>
      </p:pic>
    </p:spTree>
    <p:extLst>
      <p:ext uri="{BB962C8B-B14F-4D97-AF65-F5344CB8AC3E}">
        <p14:creationId xmlns:p14="http://schemas.microsoft.com/office/powerpoint/2010/main" val="28231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00681" y="-42637"/>
            <a:ext cx="5670630" cy="7560841"/>
          </a:xfrm>
        </p:spPr>
      </p:pic>
    </p:spTree>
    <p:extLst>
      <p:ext uri="{BB962C8B-B14F-4D97-AF65-F5344CB8AC3E}">
        <p14:creationId xmlns:p14="http://schemas.microsoft.com/office/powerpoint/2010/main" val="359021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28673" y="11369"/>
            <a:ext cx="5670630" cy="7560841"/>
          </a:xfrm>
        </p:spPr>
      </p:pic>
    </p:spTree>
    <p:extLst>
      <p:ext uri="{BB962C8B-B14F-4D97-AF65-F5344CB8AC3E}">
        <p14:creationId xmlns:p14="http://schemas.microsoft.com/office/powerpoint/2010/main" val="369957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65666" y="2368"/>
            <a:ext cx="5724636" cy="7632849"/>
          </a:xfrm>
        </p:spPr>
      </p:pic>
    </p:spTree>
    <p:extLst>
      <p:ext uri="{BB962C8B-B14F-4D97-AF65-F5344CB8AC3E}">
        <p14:creationId xmlns:p14="http://schemas.microsoft.com/office/powerpoint/2010/main" val="207012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Parties du projet</a:t>
            </a:r>
            <a:endParaRPr lang="fr-FR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772816"/>
            <a:ext cx="7620000" cy="4353347"/>
          </a:xfrm>
        </p:spPr>
        <p:txBody>
          <a:bodyPr/>
          <a:lstStyle/>
          <a:p>
            <a:endParaRPr lang="fr-FR" dirty="0"/>
          </a:p>
          <a:p>
            <a:endParaRPr lang="fr-FR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fr-BE" dirty="0" smtClean="0"/>
              <a:t>Le menu</a:t>
            </a:r>
            <a:endParaRPr lang="fr-BE" dirty="0"/>
          </a:p>
          <a:p>
            <a:pPr marL="342900" indent="-342900">
              <a:buFont typeface="Arial" pitchFamily="34" charset="0"/>
              <a:buChar char="•"/>
            </a:pPr>
            <a:r>
              <a:rPr lang="fr-BE" dirty="0" smtClean="0"/>
              <a:t>Création du paquet de cartes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fr-BE" dirty="0" smtClean="0"/>
              <a:t>Interface </a:t>
            </a:r>
            <a:r>
              <a:rPr lang="fr-BE" dirty="0"/>
              <a:t>du jeu </a:t>
            </a:r>
            <a:endParaRPr lang="fr-BE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fr-BE" dirty="0" smtClean="0"/>
              <a:t>IA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fr-BE" dirty="0"/>
              <a:t>Logique du jeu</a:t>
            </a:r>
          </a:p>
          <a:p>
            <a:endParaRPr lang="fr-BE" dirty="0" smtClean="0"/>
          </a:p>
        </p:txBody>
      </p:sp>
    </p:spTree>
    <p:extLst>
      <p:ext uri="{BB962C8B-B14F-4D97-AF65-F5344CB8AC3E}">
        <p14:creationId xmlns:p14="http://schemas.microsoft.com/office/powerpoint/2010/main" val="317812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ая">
  <a:themeElements>
    <a:clrScheme name="Главная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Главная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ая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489</TotalTime>
  <Words>165</Words>
  <Application>Microsoft Office PowerPoint</Application>
  <PresentationFormat>Экран (4:3)</PresentationFormat>
  <Paragraphs>69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Главная</vt:lpstr>
      <vt:lpstr>Презентация PowerPoint</vt:lpstr>
      <vt:lpstr>pRésenTATION</vt:lpstr>
      <vt:lpstr>Présentation </vt:lpstr>
      <vt:lpstr>Présentation </vt:lpstr>
      <vt:lpstr>Présentation </vt:lpstr>
      <vt:lpstr>Présentation </vt:lpstr>
      <vt:lpstr>Présentation </vt:lpstr>
      <vt:lpstr>Présentation </vt:lpstr>
      <vt:lpstr>Parties du projet</vt:lpstr>
      <vt:lpstr>menu</vt:lpstr>
      <vt:lpstr>Création d’une carte</vt:lpstr>
      <vt:lpstr>Interface graphique</vt:lpstr>
      <vt:lpstr>Interface du jeu</vt:lpstr>
      <vt:lpstr>Interface graphique</vt:lpstr>
      <vt:lpstr>Interface graphique</vt:lpstr>
      <vt:lpstr>Intelligence Artificielle</vt:lpstr>
      <vt:lpstr>Intelligence Artificielle</vt:lpstr>
      <vt:lpstr>Intelligence Artificielle</vt:lpstr>
      <vt:lpstr>Logique du jeu</vt:lpstr>
      <vt:lpstr>Conclusions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Okulich</dc:creator>
  <cp:lastModifiedBy>Okulich</cp:lastModifiedBy>
  <cp:revision>39</cp:revision>
  <dcterms:created xsi:type="dcterms:W3CDTF">2013-03-18T15:24:04Z</dcterms:created>
  <dcterms:modified xsi:type="dcterms:W3CDTF">2013-05-08T11:17:07Z</dcterms:modified>
</cp:coreProperties>
</file>